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9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Chapter1, Section 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422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system of government in which the power to rule is in the hands of a single individual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278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</a:t>
            </a:r>
            <a:r>
              <a:rPr lang="en-US" sz="2800" dirty="0" smtClean="0"/>
              <a:t> autocracy in which a king, queen or emperor exercises supreme powers of government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6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Oligarchy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system of government in which a small group holds power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64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government in which the people rule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898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government in which voters hold sovereign power; elected representatives, responsible to the people, exercise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158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3060</TotalTime>
  <Words>81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Types of government</vt:lpstr>
      <vt:lpstr>Autocracy</vt:lpstr>
      <vt:lpstr>Monarchy</vt:lpstr>
      <vt:lpstr>Oligarchy </vt:lpstr>
      <vt:lpstr>Democracy</vt:lpstr>
      <vt:lpstr>Republic</vt:lpstr>
    </vt:vector>
  </TitlesOfParts>
  <Company>Anchorage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government</dc:title>
  <dc:creator>haviland_rebecca</dc:creator>
  <cp:lastModifiedBy>haviland_rebecca</cp:lastModifiedBy>
  <cp:revision>9</cp:revision>
  <dcterms:created xsi:type="dcterms:W3CDTF">2018-01-11T20:21:41Z</dcterms:created>
  <dcterms:modified xsi:type="dcterms:W3CDTF">2018-01-18T23:20:37Z</dcterms:modified>
</cp:coreProperties>
</file>