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90" r:id="rId4"/>
    <p:sldId id="281" r:id="rId5"/>
    <p:sldId id="282" r:id="rId6"/>
    <p:sldId id="258" r:id="rId7"/>
    <p:sldId id="283" r:id="rId8"/>
    <p:sldId id="264" r:id="rId9"/>
    <p:sldId id="277" r:id="rId10"/>
    <p:sldId id="274" r:id="rId11"/>
    <p:sldId id="289" r:id="rId12"/>
    <p:sldId id="284" r:id="rId13"/>
    <p:sldId id="278" r:id="rId14"/>
    <p:sldId id="266" r:id="rId15"/>
    <p:sldId id="267" r:id="rId16"/>
    <p:sldId id="271" r:id="rId17"/>
    <p:sldId id="286" r:id="rId18"/>
    <p:sldId id="270" r:id="rId19"/>
    <p:sldId id="288" r:id="rId20"/>
    <p:sldId id="285" r:id="rId21"/>
    <p:sldId id="272" r:id="rId22"/>
    <p:sldId id="280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4/24/2019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Federal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Panels of citizens set up to hear evidence of a possible crime and to recommend whether the evidence is sufficient to file criminal charges</a:t>
            </a:r>
            <a:r>
              <a:rPr lang="en-US" sz="360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04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authority of a court to be the first court to hold a hearing.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Original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authority of some courts to review decisions made by lower courts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Appellate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Supreme Court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Appellant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person who files an appeal.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42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Written arguments filed by the parties in an appeal.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35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list of cases to be heard before a court.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99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An earlier court decision that guides judges’ decisions in later cases.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Precedent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 of certiorari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order by a higher court seeking a review of a lower court case.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71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concept that the Constitution should be interpreted more broadly, as an evolving document, something that subsequent generations can interpret consistent with changing values and circumstances. 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Judicial activism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19" y="205447"/>
            <a:ext cx="10058400" cy="1103884"/>
          </a:xfrm>
        </p:spPr>
        <p:txBody>
          <a:bodyPr/>
          <a:lstStyle/>
          <a:p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248" y="1477945"/>
            <a:ext cx="8853085" cy="1370358"/>
          </a:xfrm>
        </p:spPr>
        <p:txBody>
          <a:bodyPr>
            <a:noAutofit/>
          </a:bodyPr>
          <a:lstStyle/>
          <a:p>
            <a:r>
              <a:rPr lang="en-US" sz="3200" dirty="0" smtClean="0"/>
              <a:t>A court’s authority to hear and decide a case.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247" y="3234267"/>
            <a:ext cx="8853085" cy="106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22246" y="5182617"/>
            <a:ext cx="8853085" cy="106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0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concept that a judge should interpret the Constitution based on the Framers’ original intentions. 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Judicial restraint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opinion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Supreme Court’s ruling in a case that is signed by at least five of the nine members of the Court.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0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Dissenting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Statement written by Supreme Court justices who disagree with the majority’s decision; these opinions do not have a direct legal impact on the case, but they can influence future judgments.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8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Concurring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Statements by Supreme Court justices who agree with the overall conclusion in the case, but stress some different or additional legal reasoning.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66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written law passed by a legislative body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59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sole right to hear and decide a certain type of case, depending either on the subject matter of a case or the parties involved. 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Exclusive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Cases that fall under jurisdiction of both state and federal courts. 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Concurrent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5501"/>
          </a:xfrm>
        </p:spPr>
        <p:txBody>
          <a:bodyPr/>
          <a:lstStyle/>
          <a:p>
            <a:r>
              <a:rPr lang="en-US" dirty="0" smtClean="0"/>
              <a:t>Plaintiff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59406"/>
            <a:ext cx="9107085" cy="1772677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person making a legal complaint in court. 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9848" y="3981193"/>
            <a:ext cx="9107085" cy="587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person against whom a complaint is filed.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Defendant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defenders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Lawyers appointed by the court to represent defendants in criminal trials who cannot afford to hire legal counsel.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62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Misdemeanor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minor crime.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47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2085</TotalTime>
  <Words>376</Words>
  <Application>Microsoft Office PowerPoint</Application>
  <PresentationFormat>Widescreen</PresentationFormat>
  <Paragraphs>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Bookman Old Style</vt:lpstr>
      <vt:lpstr>Century Gothic</vt:lpstr>
      <vt:lpstr>Wingdings</vt:lpstr>
      <vt:lpstr>Wood Type</vt:lpstr>
      <vt:lpstr>The Judicial Branch</vt:lpstr>
      <vt:lpstr>Jurisdiction</vt:lpstr>
      <vt:lpstr>Statute</vt:lpstr>
      <vt:lpstr>Exclusive Jurisdiction</vt:lpstr>
      <vt:lpstr>Concurrent Jurisdiction</vt:lpstr>
      <vt:lpstr>Plaintiff</vt:lpstr>
      <vt:lpstr>Defendant</vt:lpstr>
      <vt:lpstr>Public defenders</vt:lpstr>
      <vt:lpstr>Misdemeanor</vt:lpstr>
      <vt:lpstr>Grand juries</vt:lpstr>
      <vt:lpstr>Original jurisdiction</vt:lpstr>
      <vt:lpstr>Appellate jurisdiction</vt:lpstr>
      <vt:lpstr>The Supreme Court</vt:lpstr>
      <vt:lpstr>Appellant </vt:lpstr>
      <vt:lpstr>Briefs</vt:lpstr>
      <vt:lpstr>Docket</vt:lpstr>
      <vt:lpstr>Precedent </vt:lpstr>
      <vt:lpstr>Writ of certiorari</vt:lpstr>
      <vt:lpstr>Judicial activism</vt:lpstr>
      <vt:lpstr>Judicial restraint</vt:lpstr>
      <vt:lpstr>Majority opinion </vt:lpstr>
      <vt:lpstr>Dissenting opinion</vt:lpstr>
      <vt:lpstr>Concurring opinions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</dc:title>
  <dc:creator>haviland_rebecca</dc:creator>
  <cp:lastModifiedBy>haviland_rebecca</cp:lastModifiedBy>
  <cp:revision>25</cp:revision>
  <dcterms:created xsi:type="dcterms:W3CDTF">2016-11-30T18:03:31Z</dcterms:created>
  <dcterms:modified xsi:type="dcterms:W3CDTF">2019-04-24T16:29:27Z</dcterms:modified>
</cp:coreProperties>
</file>