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6" autoAdjust="0"/>
    <p:restoredTop sz="94660"/>
  </p:normalViewPr>
  <p:slideViewPr>
    <p:cSldViewPr snapToGrid="0">
      <p:cViewPr varScale="1">
        <p:scale>
          <a:sx n="40" d="100"/>
          <a:sy n="40" d="100"/>
        </p:scale>
        <p:origin x="13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Formation of Government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Chapter 1, Section 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441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nation only beginning to grow industrially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6853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Unitary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government that gives away all key powers to the national or central government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5248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government that divides the powers of government between the national and state or provincial governments.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5729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Confederacy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loose union of independent states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612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plan that provides the rules for government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843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Constitutional government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government in which a constitution has authority to place clearly recognized limits on the power of those who govern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5266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Preamble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statement in the Constitution that sets forth the goals and purposes of government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2662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effort to control or influence the conduct of policies and government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894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Industrialized 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nation with large industries and advanced technology that provides a more comfortable way of life than developing nations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00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439</TotalTime>
  <Words>140</Words>
  <Application>Microsoft Office PowerPoint</Application>
  <PresentationFormat>Widescreen</PresentationFormat>
  <Paragraphs>20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Century Gothic</vt:lpstr>
      <vt:lpstr>Wingdings 2</vt:lpstr>
      <vt:lpstr>Quotable</vt:lpstr>
      <vt:lpstr>The Formation of Government</vt:lpstr>
      <vt:lpstr>Unitary system</vt:lpstr>
      <vt:lpstr>Federal system</vt:lpstr>
      <vt:lpstr>Confederacy </vt:lpstr>
      <vt:lpstr>Constitution</vt:lpstr>
      <vt:lpstr>Constitutional government </vt:lpstr>
      <vt:lpstr>Preamble</vt:lpstr>
      <vt:lpstr>Politics</vt:lpstr>
      <vt:lpstr>Industrialized nation</vt:lpstr>
      <vt:lpstr>Developing nation</vt:lpstr>
    </vt:vector>
  </TitlesOfParts>
  <Company>Anchorage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Formation of Government</dc:title>
  <dc:creator>haviland_rebecca</dc:creator>
  <cp:lastModifiedBy>haviland_rebecca</cp:lastModifiedBy>
  <cp:revision>3</cp:revision>
  <dcterms:created xsi:type="dcterms:W3CDTF">2018-01-16T16:58:36Z</dcterms:created>
  <dcterms:modified xsi:type="dcterms:W3CDTF">2018-01-17T00:18:16Z</dcterms:modified>
</cp:coreProperties>
</file>