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41" d="100"/>
          <a:sy n="41" d="100"/>
        </p:scale>
        <p:origin x="4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Bill of Rights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2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7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Amendment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right to have a jury in a civil trial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1840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8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Amendment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 cruel or unusual punishment</a:t>
            </a:r>
          </a:p>
          <a:p>
            <a:r>
              <a:rPr lang="en-US" sz="3600" dirty="0" smtClean="0"/>
              <a:t>No excessive bail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021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9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Amendment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first 8 amendments to the Constitution are not the only rights the people have</a:t>
            </a:r>
          </a:p>
          <a:p>
            <a:r>
              <a:rPr lang="en-US" sz="3200" dirty="0" smtClean="0"/>
              <a:t>The people are entitled to rights not listed in the Constitution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888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10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Amendment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All power not given to the Federal government is reserved for the states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983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first ten amendments to the Constitution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civil rights and civil liberties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Rights vs. liberties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706137"/>
            <a:ext cx="4447786" cy="49176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Civil rights</a:t>
            </a:r>
          </a:p>
          <a:p>
            <a:r>
              <a:rPr lang="en-US" sz="2800" dirty="0" smtClean="0"/>
              <a:t>Limits on the power of majorities to make decisions that would benefit some but not others.</a:t>
            </a:r>
          </a:p>
          <a:p>
            <a:r>
              <a:rPr lang="en-US" sz="2800" dirty="0" smtClean="0"/>
              <a:t>Guarantees of equal citizenship </a:t>
            </a:r>
          </a:p>
          <a:p>
            <a:r>
              <a:rPr lang="en-US" sz="2800" dirty="0" smtClean="0"/>
              <a:t>Examples</a:t>
            </a:r>
          </a:p>
          <a:p>
            <a:pPr lvl="1"/>
            <a:r>
              <a:rPr lang="en-US" sz="2800" dirty="0" smtClean="0"/>
              <a:t>Right to vote</a:t>
            </a:r>
          </a:p>
          <a:p>
            <a:pPr lvl="1"/>
            <a:r>
              <a:rPr lang="en-US" sz="2800" dirty="0" smtClean="0"/>
              <a:t>Right to a fair trial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1706137"/>
            <a:ext cx="4447786" cy="49176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Civil liberties</a:t>
            </a:r>
          </a:p>
          <a:p>
            <a:r>
              <a:rPr lang="en-US" sz="2800" dirty="0" smtClean="0"/>
              <a:t>Limitations placed on the government</a:t>
            </a:r>
          </a:p>
          <a:p>
            <a:r>
              <a:rPr lang="en-US" sz="2800" dirty="0" smtClean="0"/>
              <a:t>Things the government can’t do because they may interfere with your personal freedoms</a:t>
            </a:r>
          </a:p>
          <a:p>
            <a:r>
              <a:rPr lang="en-US" sz="2800" dirty="0" smtClean="0"/>
              <a:t>Examples</a:t>
            </a:r>
          </a:p>
          <a:p>
            <a:pPr lvl="1"/>
            <a:r>
              <a:rPr lang="en-US" sz="2800" dirty="0" smtClean="0"/>
              <a:t>Freedom of speech</a:t>
            </a:r>
          </a:p>
          <a:p>
            <a:pPr lvl="1"/>
            <a:r>
              <a:rPr lang="en-US" sz="2800" dirty="0" smtClean="0"/>
              <a:t>Freedom of religion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157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66800"/>
          </a:xfrm>
        </p:spPr>
        <p:txBody>
          <a:bodyPr/>
          <a:lstStyle/>
          <a:p>
            <a:r>
              <a:rPr lang="en-US" sz="5400" dirty="0" smtClean="0"/>
              <a:t>1</a:t>
            </a:r>
            <a:r>
              <a:rPr lang="en-US" sz="5400" baseline="30000" dirty="0" smtClean="0"/>
              <a:t>st</a:t>
            </a:r>
            <a:r>
              <a:rPr lang="en-US" sz="5400" dirty="0" smtClean="0"/>
              <a:t> Amendment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sz="3200" dirty="0" smtClean="0"/>
              <a:t>Five basic freedoms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9601200" cy="495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R</a:t>
            </a:r>
            <a:r>
              <a:rPr lang="en-US" sz="3600" dirty="0" smtClean="0"/>
              <a:t>eligion</a:t>
            </a:r>
          </a:p>
          <a:p>
            <a:r>
              <a:rPr lang="en-US" sz="3600" b="1" dirty="0" smtClean="0"/>
              <a:t>A</a:t>
            </a:r>
            <a:r>
              <a:rPr lang="en-US" sz="3600" dirty="0" smtClean="0"/>
              <a:t>ssembly</a:t>
            </a:r>
          </a:p>
          <a:p>
            <a:r>
              <a:rPr lang="en-US" sz="3600" b="1" dirty="0" smtClean="0"/>
              <a:t>P</a:t>
            </a:r>
            <a:r>
              <a:rPr lang="en-US" sz="3600" dirty="0" smtClean="0"/>
              <a:t>ress</a:t>
            </a:r>
          </a:p>
          <a:p>
            <a:r>
              <a:rPr lang="en-US" sz="3600" b="1" dirty="0" smtClean="0"/>
              <a:t>P</a:t>
            </a:r>
            <a:r>
              <a:rPr lang="en-US" sz="3600" dirty="0" smtClean="0"/>
              <a:t>etition the government</a:t>
            </a:r>
          </a:p>
          <a:p>
            <a:r>
              <a:rPr lang="en-US" sz="3600" b="1" dirty="0" smtClean="0"/>
              <a:t>S</a:t>
            </a:r>
            <a:r>
              <a:rPr lang="en-US" sz="3600" dirty="0" smtClean="0"/>
              <a:t>peech</a:t>
            </a:r>
          </a:p>
          <a:p>
            <a:endParaRPr lang="en-US" sz="3600" b="1" dirty="0" smtClean="0"/>
          </a:p>
          <a:p>
            <a:pPr marL="0" indent="0">
              <a:buNone/>
            </a:pPr>
            <a:r>
              <a:rPr lang="en-US" sz="4400" b="1" dirty="0" smtClean="0"/>
              <a:t>				R. A. P. P. S.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070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2</a:t>
            </a:r>
            <a:r>
              <a:rPr lang="en-US" sz="5400" baseline="30000" dirty="0" smtClean="0"/>
              <a:t>nd</a:t>
            </a:r>
            <a:r>
              <a:rPr lang="en-US" sz="5400" dirty="0" smtClean="0"/>
              <a:t> Amendment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right to keep and bear arms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245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3</a:t>
            </a:r>
            <a:r>
              <a:rPr lang="en-US" sz="5400" baseline="30000" dirty="0" smtClean="0"/>
              <a:t>rd</a:t>
            </a:r>
            <a:r>
              <a:rPr lang="en-US" sz="5400" dirty="0" smtClean="0"/>
              <a:t> Amendment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 quartering of troops in private homes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543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4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Amendment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Limits search and seizures</a:t>
            </a:r>
          </a:p>
          <a:p>
            <a:endParaRPr lang="en-US" sz="3600" dirty="0" smtClean="0"/>
          </a:p>
          <a:p>
            <a:r>
              <a:rPr lang="en-US" sz="3600" dirty="0" smtClean="0"/>
              <a:t>The government must have a warrant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4263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3804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5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Amendment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23848"/>
            <a:ext cx="9601200" cy="4955628"/>
          </a:xfrm>
        </p:spPr>
        <p:txBody>
          <a:bodyPr>
            <a:noAutofit/>
          </a:bodyPr>
          <a:lstStyle/>
          <a:p>
            <a:r>
              <a:rPr lang="en-US" sz="2800" dirty="0" smtClean="0"/>
              <a:t>Due process of law</a:t>
            </a:r>
          </a:p>
          <a:p>
            <a:pPr lvl="1"/>
            <a:r>
              <a:rPr lang="en-US" sz="2800" dirty="0" smtClean="0"/>
              <a:t>Must be indicted by a grand jury/formally accused of a crime before you can be punished </a:t>
            </a:r>
          </a:p>
          <a:p>
            <a:r>
              <a:rPr lang="en-US" sz="2800" dirty="0" smtClean="0"/>
              <a:t>No double jeopardy </a:t>
            </a:r>
          </a:p>
          <a:p>
            <a:pPr lvl="1"/>
            <a:r>
              <a:rPr lang="en-US" sz="2800" dirty="0" smtClean="0"/>
              <a:t>You cannot be tried for the same crime twice</a:t>
            </a:r>
          </a:p>
          <a:p>
            <a:r>
              <a:rPr lang="en-US" sz="2800" dirty="0" smtClean="0"/>
              <a:t>Protection from self-incrimination</a:t>
            </a:r>
          </a:p>
          <a:p>
            <a:r>
              <a:rPr lang="en-US" sz="2800" dirty="0" smtClean="0"/>
              <a:t>Military will have their own trials</a:t>
            </a:r>
          </a:p>
          <a:p>
            <a:r>
              <a:rPr lang="en-US" sz="2800" dirty="0" smtClean="0"/>
              <a:t>Eminent domain </a:t>
            </a:r>
          </a:p>
          <a:p>
            <a:pPr lvl="1"/>
            <a:r>
              <a:rPr lang="en-US" sz="2800" dirty="0" smtClean="0"/>
              <a:t>The government must offer fair compensation for property taken for public use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216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779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6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Amendment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56215"/>
            <a:ext cx="9601200" cy="5073805"/>
          </a:xfrm>
        </p:spPr>
        <p:txBody>
          <a:bodyPr>
            <a:noAutofit/>
          </a:bodyPr>
          <a:lstStyle/>
          <a:p>
            <a:r>
              <a:rPr lang="en-US" sz="3200" dirty="0" smtClean="0"/>
              <a:t>Right to a fair a speedy trial </a:t>
            </a:r>
          </a:p>
          <a:p>
            <a:pPr lvl="1"/>
            <a:r>
              <a:rPr lang="en-US" sz="3200" dirty="0" smtClean="0"/>
              <a:t>Must be informed of the charges against you</a:t>
            </a:r>
          </a:p>
          <a:p>
            <a:pPr lvl="1"/>
            <a:r>
              <a:rPr lang="en-US" sz="3200" dirty="0" smtClean="0"/>
              <a:t>Entitled to an impartial jury</a:t>
            </a:r>
          </a:p>
          <a:p>
            <a:pPr lvl="1"/>
            <a:r>
              <a:rPr lang="en-US" sz="3200" dirty="0" smtClean="0"/>
              <a:t>Trial must be held in the district in which the crime is committed </a:t>
            </a:r>
          </a:p>
          <a:p>
            <a:r>
              <a:rPr lang="en-US" sz="3200" dirty="0" smtClean="0"/>
              <a:t>Right to confront the witnesses against you</a:t>
            </a:r>
          </a:p>
          <a:p>
            <a:r>
              <a:rPr lang="en-US" sz="3200" dirty="0" smtClean="0"/>
              <a:t>Right to subpoena witnesses for yourself</a:t>
            </a:r>
          </a:p>
          <a:p>
            <a:r>
              <a:rPr lang="en-US" sz="3200" dirty="0" smtClean="0"/>
              <a:t>Right to an attorney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075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80</TotalTime>
  <Words>297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The Bill of Rights</vt:lpstr>
      <vt:lpstr>The first ten amendments to the Constitution</vt:lpstr>
      <vt:lpstr>Rights vs. liberties</vt:lpstr>
      <vt:lpstr>1st Amendment - Five basic freedoms</vt:lpstr>
      <vt:lpstr>2nd Amendment</vt:lpstr>
      <vt:lpstr>3rd Amendment</vt:lpstr>
      <vt:lpstr>4th Amendment </vt:lpstr>
      <vt:lpstr>5th Amendment </vt:lpstr>
      <vt:lpstr>6th Amendment</vt:lpstr>
      <vt:lpstr>7th Amendment</vt:lpstr>
      <vt:lpstr>8th Amendment </vt:lpstr>
      <vt:lpstr>9th Amendment</vt:lpstr>
      <vt:lpstr>10th Amendment</vt:lpstr>
    </vt:vector>
  </TitlesOfParts>
  <Company>Anchorage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Bill of Rights</dc:title>
  <dc:creator>haviland_rebecca</dc:creator>
  <cp:lastModifiedBy>haviland_rebecca</cp:lastModifiedBy>
  <cp:revision>13</cp:revision>
  <dcterms:created xsi:type="dcterms:W3CDTF">2018-09-26T05:04:49Z</dcterms:created>
  <dcterms:modified xsi:type="dcterms:W3CDTF">2018-09-26T06:26:38Z</dcterms:modified>
</cp:coreProperties>
</file>