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1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78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67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06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1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3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7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9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0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0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6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28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1, 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The </a:t>
            </a:r>
            <a:r>
              <a:rPr lang="en-US" sz="2800" dirty="0" smtClean="0"/>
              <a:t>theory that people surrender to the state the power needed to maintain order, and the state, in turn, agrees to protect its citizens.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13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State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A political community that occupies a definite territory and has an organized government with the power to </a:t>
            </a:r>
            <a:r>
              <a:rPr lang="en-US" sz="2800" smtClean="0"/>
              <a:t>make </a:t>
            </a:r>
            <a:r>
              <a:rPr lang="en-US" sz="2800" smtClean="0"/>
              <a:t>and </a:t>
            </a:r>
            <a:r>
              <a:rPr lang="en-US" sz="2800" dirty="0" smtClean="0"/>
              <a:t>enforce laws without the approval from any higher authority.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77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features of a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Population </a:t>
            </a:r>
          </a:p>
          <a:p>
            <a:r>
              <a:rPr lang="en-US" sz="3200" dirty="0" smtClean="0"/>
              <a:t> Territory</a:t>
            </a:r>
          </a:p>
          <a:p>
            <a:r>
              <a:rPr lang="en-US" sz="3200" dirty="0" smtClean="0"/>
              <a:t> Sovereignty</a:t>
            </a:r>
          </a:p>
          <a:p>
            <a:r>
              <a:rPr lang="en-US" sz="3200" dirty="0" smtClean="0"/>
              <a:t> Government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24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Sovereignty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The supreme and absolute authority within territorial boundaries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71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Nation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A group of people who share the same race, language, customs, traditions, and/or sometimes religion.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303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Nation-state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A country in which the territory of both the nation and the state coincide.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05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Consensus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An agreement about basic beliefs or a general agreement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29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Government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The </a:t>
            </a:r>
            <a:r>
              <a:rPr lang="en-US" sz="2800" dirty="0" smtClean="0"/>
              <a:t>institution through which the state maintains social order, </a:t>
            </a:r>
            <a:r>
              <a:rPr lang="en-US" sz="2800" dirty="0" smtClean="0"/>
              <a:t>provides </a:t>
            </a:r>
            <a:r>
              <a:rPr lang="en-US" sz="2800" dirty="0" smtClean="0"/>
              <a:t>public services, and enforces binding decisions on citizens.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68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government serves several major purposes for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290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It maintains social order by making laws and punishing individuals who break those laws. </a:t>
            </a:r>
          </a:p>
          <a:p>
            <a:r>
              <a:rPr lang="en-US" sz="2400" dirty="0" smtClean="0"/>
              <a:t> It provides essential public services that promote the general welfare of the people. </a:t>
            </a:r>
          </a:p>
          <a:p>
            <a:r>
              <a:rPr lang="en-US" sz="2400" dirty="0" smtClean="0"/>
              <a:t> It handles relations with other nations and protects citizens from attack.</a:t>
            </a:r>
          </a:p>
          <a:p>
            <a:r>
              <a:rPr lang="en-US" sz="2400" dirty="0" smtClean="0"/>
              <a:t> It makes decisions that influence the nation’s economy.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91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471</TotalTime>
  <Words>229</Words>
  <Application>Microsoft Office PowerPoint</Application>
  <PresentationFormat>Widescreen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Principles of Government</vt:lpstr>
      <vt:lpstr>State</vt:lpstr>
      <vt:lpstr>Essential features of a state</vt:lpstr>
      <vt:lpstr>Sovereignty </vt:lpstr>
      <vt:lpstr>Nation</vt:lpstr>
      <vt:lpstr>Nation-state</vt:lpstr>
      <vt:lpstr>Consensus </vt:lpstr>
      <vt:lpstr>Government </vt:lpstr>
      <vt:lpstr>The government serves several major purposes for the state</vt:lpstr>
      <vt:lpstr>Social contract</vt:lpstr>
      <vt:lpstr>PowerPoint Presentation</vt:lpstr>
    </vt:vector>
  </TitlesOfParts>
  <Company>Anchorage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Government</dc:title>
  <dc:creator>haviland_rebecca</dc:creator>
  <cp:lastModifiedBy>haviland_rebecca</cp:lastModifiedBy>
  <cp:revision>9</cp:revision>
  <dcterms:created xsi:type="dcterms:W3CDTF">2018-01-11T21:48:08Z</dcterms:created>
  <dcterms:modified xsi:type="dcterms:W3CDTF">2018-01-12T23:43:37Z</dcterms:modified>
</cp:coreProperties>
</file>