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6" r:id="rId9"/>
    <p:sldId id="267" r:id="rId10"/>
    <p:sldId id="269" r:id="rId11"/>
    <p:sldId id="270" r:id="rId12"/>
    <p:sldId id="27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/>
  </p:normalViewPr>
  <p:slideViewPr>
    <p:cSldViewPr snapToGrid="0">
      <p:cViewPr varScale="1">
        <p:scale>
          <a:sx n="58" d="100"/>
          <a:sy n="58" d="100"/>
        </p:scale>
        <p:origin x="3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0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8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8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5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5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9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3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4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2D3192D-AD5E-4471-92AB-7A546C2056E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3DF5029-DAF8-4970-B94D-DEDB335E1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Federalism: </a:t>
            </a:r>
            <a:br>
              <a:rPr lang="en-US" dirty="0" smtClean="0"/>
            </a:br>
            <a:r>
              <a:rPr lang="en-US" dirty="0" smtClean="0"/>
              <a:t>National and State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Grants-in-aid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Federal funds given to state and local governments for specific projects.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495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Categorical grants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Federal grant that can only be used for a specific purpose, or category, of state or local spending.</a:t>
            </a:r>
          </a:p>
          <a:p>
            <a:r>
              <a:rPr lang="en-US" sz="4000" dirty="0" smtClean="0"/>
              <a:t>Usually require the states to contribute money as well.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597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Block grants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Federal grants given to state and local governments for broad purposes, such as welfare, community development, public health or education.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73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Federal mandates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Regulations that the national government imposes on state and local governments.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795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Powers the Constitution grants or delegates to the </a:t>
            </a:r>
            <a:r>
              <a:rPr lang="en-US" sz="3200" b="1" dirty="0" smtClean="0"/>
              <a:t>national (federal) government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24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Powers directly stated in the Constitution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613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Powers that the government requires to carry out the expressed constitutional powers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92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Powers that belong strictly to the states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47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Powers that both the national government and the states have </a:t>
            </a:r>
          </a:p>
          <a:p>
            <a:r>
              <a:rPr lang="en-US" sz="3200" dirty="0" smtClean="0"/>
              <a:t>Power is shared.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178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Inherent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Powers that the national government may exercise simply because it is a government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7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Dual Federalism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(1790-1930) National and state governments were seen as equal authorities, operating over separate areas of influence.</a:t>
            </a:r>
          </a:p>
          <a:p>
            <a:r>
              <a:rPr lang="en-US" sz="4000" dirty="0" smtClean="0"/>
              <a:t>Federal authority was generally limited to the expressed powers listed in the constitution. </a:t>
            </a:r>
          </a:p>
          <a:p>
            <a:r>
              <a:rPr lang="en-US" sz="4000" b="1" dirty="0" smtClean="0"/>
              <a:t>Layer cake federalism 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66" y="5103299"/>
            <a:ext cx="2017258" cy="151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Cooperative federalism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(1930 – 1960) The national and state government shared functional authority in broad policy areas. </a:t>
            </a:r>
          </a:p>
          <a:p>
            <a:r>
              <a:rPr lang="en-US" sz="4000" b="1" dirty="0" smtClean="0"/>
              <a:t>Marble cake federalism 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66" y="4543177"/>
            <a:ext cx="3381607" cy="194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469</TotalTime>
  <Words>227</Words>
  <Application>Microsoft Office PowerPoint</Application>
  <PresentationFormat>Widescreen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Federalism:  National and State Powers</vt:lpstr>
      <vt:lpstr>Delegated Powers</vt:lpstr>
      <vt:lpstr>Expressed Powers</vt:lpstr>
      <vt:lpstr>Implied Powers</vt:lpstr>
      <vt:lpstr>Reserved Powers</vt:lpstr>
      <vt:lpstr>Concurrent powers</vt:lpstr>
      <vt:lpstr>Inherent Powers</vt:lpstr>
      <vt:lpstr>Dual Federalism</vt:lpstr>
      <vt:lpstr>Cooperative federalism </vt:lpstr>
      <vt:lpstr>Grants-in-aid</vt:lpstr>
      <vt:lpstr>Categorical grants</vt:lpstr>
      <vt:lpstr>Block grants</vt:lpstr>
      <vt:lpstr>Federal mandates</vt:lpstr>
    </vt:vector>
  </TitlesOfParts>
  <Company>Anchorage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and State Powers</dc:title>
  <dc:creator>haviland_rebecca</dc:creator>
  <cp:lastModifiedBy>haviland_rebecca</cp:lastModifiedBy>
  <cp:revision>9</cp:revision>
  <dcterms:created xsi:type="dcterms:W3CDTF">2018-02-15T17:21:03Z</dcterms:created>
  <dcterms:modified xsi:type="dcterms:W3CDTF">2019-03-19T16:09:20Z</dcterms:modified>
</cp:coreProperties>
</file>