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59" r:id="rId4"/>
    <p:sldId id="260" r:id="rId5"/>
    <p:sldId id="261" r:id="rId6"/>
    <p:sldId id="262" r:id="rId7"/>
    <p:sldId id="257"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58" d="100"/>
          <a:sy n="58" d="100"/>
        </p:scale>
        <p:origin x="5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1/11/2018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1/11/2018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1/11/2018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Government?</a:t>
            </a:r>
            <a:endParaRPr lang="en-US" dirty="0"/>
          </a:p>
        </p:txBody>
      </p:sp>
      <p:sp>
        <p:nvSpPr>
          <p:cNvPr id="3" name="Subtitle 2"/>
          <p:cNvSpPr>
            <a:spLocks noGrp="1"/>
          </p:cNvSpPr>
          <p:nvPr>
            <p:ph type="subTitle" idx="1"/>
          </p:nvPr>
        </p:nvSpPr>
        <p:spPr/>
        <p:txBody>
          <a:bodyPr/>
          <a:lstStyle/>
          <a:p>
            <a:r>
              <a:rPr lang="en-US" dirty="0" smtClean="0"/>
              <a:t>Hobbes, Locke and social contract theory</a:t>
            </a:r>
            <a:endParaRPr lang="en-US" dirty="0"/>
          </a:p>
        </p:txBody>
      </p:sp>
    </p:spTree>
    <p:extLst>
      <p:ext uri="{BB962C8B-B14F-4D97-AF65-F5344CB8AC3E}">
        <p14:creationId xmlns:p14="http://schemas.microsoft.com/office/powerpoint/2010/main" val="210741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7" y="484631"/>
            <a:ext cx="10597016" cy="5420410"/>
          </a:xfrm>
        </p:spPr>
        <p:txBody>
          <a:bodyPr>
            <a:normAutofit/>
          </a:bodyPr>
          <a:lstStyle/>
          <a:p>
            <a:r>
              <a:rPr lang="en-US" dirty="0" smtClean="0"/>
              <a:t>“If men were angels, no government would be necessary.” </a:t>
            </a:r>
            <a:br>
              <a:rPr lang="en-US" dirty="0" smtClean="0"/>
            </a:br>
            <a:r>
              <a:rPr lang="en-US" dirty="0"/>
              <a:t/>
            </a:r>
            <a:br>
              <a:rPr lang="en-US" dirty="0"/>
            </a:br>
            <a:r>
              <a:rPr lang="en-US" dirty="0" smtClean="0"/>
              <a:t>					– James Madison</a:t>
            </a:r>
            <a:endParaRPr lang="en-US" dirty="0"/>
          </a:p>
        </p:txBody>
      </p:sp>
    </p:spTree>
    <p:extLst>
      <p:ext uri="{BB962C8B-B14F-4D97-AF65-F5344CB8AC3E}">
        <p14:creationId xmlns:p14="http://schemas.microsoft.com/office/powerpoint/2010/main" val="2373901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36544"/>
          </a:xfrm>
        </p:spPr>
        <p:txBody>
          <a:bodyPr/>
          <a:lstStyle/>
          <a:p>
            <a:r>
              <a:rPr lang="en-US" dirty="0" smtClean="0"/>
              <a:t>Brainstorm </a:t>
            </a:r>
            <a:endParaRPr lang="en-US" dirty="0"/>
          </a:p>
        </p:txBody>
      </p:sp>
      <p:sp>
        <p:nvSpPr>
          <p:cNvPr id="3" name="Content Placeholder 2"/>
          <p:cNvSpPr>
            <a:spLocks noGrp="1"/>
          </p:cNvSpPr>
          <p:nvPr>
            <p:ph sz="half" idx="1"/>
          </p:nvPr>
        </p:nvSpPr>
        <p:spPr>
          <a:xfrm>
            <a:off x="1069848" y="1729648"/>
            <a:ext cx="4754880" cy="4442552"/>
          </a:xfrm>
        </p:spPr>
        <p:txBody>
          <a:bodyPr>
            <a:noAutofit/>
          </a:bodyPr>
          <a:lstStyle/>
          <a:p>
            <a:pPr marL="0" indent="0">
              <a:buNone/>
            </a:pPr>
            <a:r>
              <a:rPr lang="en-US" sz="2800" dirty="0" smtClean="0"/>
              <a:t>Put yourself way back in time when humans lived in complete and unbridled freedom – a time that was void of any government what-so-ever. There was no government, but individuals did have their own morals and values. </a:t>
            </a:r>
            <a:endParaRPr lang="en-US" sz="2800" dirty="0"/>
          </a:p>
        </p:txBody>
      </p:sp>
      <p:sp>
        <p:nvSpPr>
          <p:cNvPr id="4" name="Content Placeholder 3"/>
          <p:cNvSpPr>
            <a:spLocks noGrp="1"/>
          </p:cNvSpPr>
          <p:nvPr>
            <p:ph sz="half" idx="2"/>
          </p:nvPr>
        </p:nvSpPr>
        <p:spPr>
          <a:xfrm>
            <a:off x="6364224" y="1729648"/>
            <a:ext cx="4754880" cy="4442552"/>
          </a:xfrm>
        </p:spPr>
        <p:txBody>
          <a:bodyPr/>
          <a:lstStyle/>
          <a:p>
            <a:r>
              <a:rPr lang="en-US" sz="2400" dirty="0" smtClean="0"/>
              <a:t>Why did people create governments? What purpose does it serve?</a:t>
            </a:r>
          </a:p>
          <a:p>
            <a:r>
              <a:rPr lang="en-US" sz="2400" dirty="0" smtClean="0"/>
              <a:t>How do you influence the government?</a:t>
            </a:r>
          </a:p>
          <a:p>
            <a:r>
              <a:rPr lang="en-US" sz="2400" dirty="0" smtClean="0"/>
              <a:t>How do governments interact with their people?</a:t>
            </a:r>
          </a:p>
          <a:p>
            <a:r>
              <a:rPr lang="en-US" sz="2400" smtClean="0"/>
              <a:t>Where do </a:t>
            </a:r>
            <a:r>
              <a:rPr lang="en-US" sz="2400" dirty="0" smtClean="0"/>
              <a:t>we (western society) get our ideas about government? </a:t>
            </a:r>
          </a:p>
          <a:p>
            <a:endParaRPr lang="en-US" dirty="0"/>
          </a:p>
        </p:txBody>
      </p:sp>
    </p:spTree>
    <p:extLst>
      <p:ext uri="{BB962C8B-B14F-4D97-AF65-F5344CB8AC3E}">
        <p14:creationId xmlns:p14="http://schemas.microsoft.com/office/powerpoint/2010/main" val="496465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Hobbes and Locke</a:t>
            </a:r>
            <a:endParaRPr lang="en-US" dirty="0"/>
          </a:p>
        </p:txBody>
      </p:sp>
      <p:pic>
        <p:nvPicPr>
          <p:cNvPr id="5"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456819" y="2067879"/>
            <a:ext cx="3281297" cy="3461094"/>
          </a:xfrm>
          <a:prstGeom prst="rect">
            <a:avLst/>
          </a:prstGeom>
          <a:ln w="19050">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6" name="Picture 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130179" y="2093976"/>
            <a:ext cx="3434997" cy="3434997"/>
          </a:xfrm>
          <a:prstGeom prst="rect">
            <a:avLst/>
          </a:prstGeom>
          <a:ln w="19050">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7" name="TextBox 6"/>
          <p:cNvSpPr txBox="1"/>
          <p:nvPr/>
        </p:nvSpPr>
        <p:spPr>
          <a:xfrm>
            <a:off x="2210093" y="5849956"/>
            <a:ext cx="7777909" cy="646331"/>
          </a:xfrm>
          <a:prstGeom prst="rect">
            <a:avLst/>
          </a:prstGeom>
          <a:noFill/>
        </p:spPr>
        <p:txBody>
          <a:bodyPr wrap="square" rtlCol="0">
            <a:spAutoFit/>
          </a:bodyPr>
          <a:lstStyle/>
          <a:p>
            <a:pPr algn="ctr"/>
            <a:r>
              <a:rPr lang="en-US" sz="3600" dirty="0" smtClean="0"/>
              <a:t>Men of the Enlightenment</a:t>
            </a:r>
            <a:endParaRPr lang="en-US" sz="3600" dirty="0"/>
          </a:p>
        </p:txBody>
      </p:sp>
    </p:spTree>
    <p:extLst>
      <p:ext uri="{BB962C8B-B14F-4D97-AF65-F5344CB8AC3E}">
        <p14:creationId xmlns:p14="http://schemas.microsoft.com/office/powerpoint/2010/main" val="782822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Thomas Hobbes </a:t>
            </a:r>
            <a:r>
              <a:rPr lang="en-US" sz="2000" dirty="0" smtClean="0"/>
              <a:t>born 1588</a:t>
            </a:r>
            <a:endParaRPr lang="en-US" sz="2000" dirty="0"/>
          </a:p>
        </p:txBody>
      </p:sp>
      <p:sp>
        <p:nvSpPr>
          <p:cNvPr id="3" name="Content Placeholder 2"/>
          <p:cNvSpPr>
            <a:spLocks noGrp="1"/>
          </p:cNvSpPr>
          <p:nvPr>
            <p:ph idx="1"/>
          </p:nvPr>
        </p:nvSpPr>
        <p:spPr/>
        <p:txBody>
          <a:bodyPr/>
          <a:lstStyle/>
          <a:p>
            <a:r>
              <a:rPr lang="en-US" sz="2800" dirty="0" smtClean="0"/>
              <a:t>English Scholar and philosopher</a:t>
            </a:r>
          </a:p>
          <a:p>
            <a:r>
              <a:rPr lang="en-US" sz="2800" dirty="0" smtClean="0"/>
              <a:t>He became a tutor for a wealthy family – he had access to books, traveled often and met important thinkers. </a:t>
            </a:r>
          </a:p>
          <a:p>
            <a:r>
              <a:rPr lang="en-US" sz="2800" dirty="0" smtClean="0"/>
              <a:t>He was interested in the nature of government and wrote about many topics – politics, geometry, physics, religion and history.</a:t>
            </a:r>
          </a:p>
          <a:p>
            <a:endParaRPr lang="en-US" dirty="0"/>
          </a:p>
        </p:txBody>
      </p:sp>
      <p:sp>
        <p:nvSpPr>
          <p:cNvPr id="4" name="Text Placeholder 3"/>
          <p:cNvSpPr>
            <a:spLocks noGrp="1"/>
          </p:cNvSpPr>
          <p:nvPr>
            <p:ph type="body" sz="half" idx="2"/>
          </p:nvPr>
        </p:nvSpPr>
        <p:spPr/>
        <p:txBody>
          <a:bodyPr/>
          <a:lstStyle/>
          <a:p>
            <a:endParaRPr lang="en-US" dirty="0"/>
          </a:p>
        </p:txBody>
      </p:sp>
      <p:pic>
        <p:nvPicPr>
          <p:cNvPr id="5"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549640" y="2423160"/>
            <a:ext cx="3281297" cy="3461094"/>
          </a:xfrm>
          <a:prstGeom prst="rect">
            <a:avLst/>
          </a:prstGeom>
          <a:ln w="19050">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2236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Locke </a:t>
            </a:r>
            <a:r>
              <a:rPr lang="en-US" sz="2400" dirty="0" smtClean="0"/>
              <a:t>born 1632</a:t>
            </a:r>
            <a:endParaRPr lang="en-US" sz="2400" dirty="0"/>
          </a:p>
        </p:txBody>
      </p:sp>
      <p:sp>
        <p:nvSpPr>
          <p:cNvPr id="3" name="Content Placeholder 2"/>
          <p:cNvSpPr>
            <a:spLocks noGrp="1"/>
          </p:cNvSpPr>
          <p:nvPr>
            <p:ph idx="1"/>
          </p:nvPr>
        </p:nvSpPr>
        <p:spPr>
          <a:xfrm>
            <a:off x="838200" y="685800"/>
            <a:ext cx="6711696" cy="5814152"/>
          </a:xfrm>
        </p:spPr>
        <p:txBody>
          <a:bodyPr>
            <a:noAutofit/>
          </a:bodyPr>
          <a:lstStyle/>
          <a:p>
            <a:r>
              <a:rPr lang="en-US" sz="2400" dirty="0" smtClean="0"/>
              <a:t>Born in England about the same time that Hobbes was starting his work as a philosopher. </a:t>
            </a:r>
          </a:p>
          <a:p>
            <a:r>
              <a:rPr lang="en-US" sz="2400" dirty="0" smtClean="0"/>
              <a:t>Thought about becoming a minister, started a career as a doctor, but ultimately ended up as a philosopher and political scientist. </a:t>
            </a:r>
          </a:p>
          <a:p>
            <a:r>
              <a:rPr lang="en-US" sz="2400" dirty="0" smtClean="0"/>
              <a:t>His writings influenced Thomas Jefferson, who was instrumental in helping the United States gain independence from Britain (almost 150 years after Locke was born)</a:t>
            </a:r>
          </a:p>
          <a:p>
            <a:r>
              <a:rPr lang="en-US" sz="2400" dirty="0" smtClean="0"/>
              <a:t>Locke’s ideas show up in the Declaration of Independence and The U.S. Constitution.</a:t>
            </a:r>
            <a:endParaRPr lang="en-US" sz="2400" dirty="0"/>
          </a:p>
        </p:txBody>
      </p:sp>
      <p:sp>
        <p:nvSpPr>
          <p:cNvPr id="4" name="Text Placeholder 3"/>
          <p:cNvSpPr>
            <a:spLocks noGrp="1"/>
          </p:cNvSpPr>
          <p:nvPr>
            <p:ph type="body" sz="half" idx="2"/>
          </p:nvPr>
        </p:nvSpPr>
        <p:spPr/>
        <p:txBody>
          <a:bodyPr/>
          <a:lstStyle/>
          <a:p>
            <a:endParaRPr lang="en-US" dirty="0"/>
          </a:p>
        </p:txBody>
      </p:sp>
      <p:pic>
        <p:nvPicPr>
          <p:cNvPr id="5" name="Picture 7"/>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647360" y="2538121"/>
            <a:ext cx="3061918" cy="3061918"/>
          </a:xfrm>
          <a:prstGeom prst="rect">
            <a:avLst/>
          </a:prstGeom>
          <a:ln w="19050">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08118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19379"/>
            <a:ext cx="10058400" cy="1134848"/>
          </a:xfrm>
        </p:spPr>
        <p:txBody>
          <a:bodyPr/>
          <a:lstStyle/>
          <a:p>
            <a:r>
              <a:rPr lang="en-US" dirty="0" smtClean="0"/>
              <a:t>Hobbes</a:t>
            </a:r>
            <a:endParaRPr lang="en-US" sz="2400" dirty="0"/>
          </a:p>
        </p:txBody>
      </p:sp>
      <p:sp>
        <p:nvSpPr>
          <p:cNvPr id="3" name="Content Placeholder 2"/>
          <p:cNvSpPr>
            <a:spLocks noGrp="1"/>
          </p:cNvSpPr>
          <p:nvPr>
            <p:ph idx="1"/>
          </p:nvPr>
        </p:nvSpPr>
        <p:spPr>
          <a:xfrm>
            <a:off x="1069848" y="1608463"/>
            <a:ext cx="10058400" cy="4549966"/>
          </a:xfrm>
        </p:spPr>
        <p:txBody>
          <a:bodyPr>
            <a:normAutofit fontScale="92500" lnSpcReduction="10000"/>
          </a:bodyPr>
          <a:lstStyle/>
          <a:p>
            <a:r>
              <a:rPr lang="en-US" sz="2800" dirty="0" smtClean="0"/>
              <a:t>Humans are naturally selfish and quick to fight</a:t>
            </a:r>
          </a:p>
          <a:p>
            <a:r>
              <a:rPr lang="en-US" sz="2800" dirty="0" smtClean="0"/>
              <a:t>Before governments – people lived in a state of nature where everyone had a right to everything </a:t>
            </a:r>
          </a:p>
          <a:p>
            <a:r>
              <a:rPr lang="en-US" sz="2800" dirty="0" smtClean="0"/>
              <a:t>In order to get what they want, people would always be at war with everyone else. </a:t>
            </a:r>
          </a:p>
          <a:p>
            <a:r>
              <a:rPr lang="en-US" sz="2800" dirty="0" smtClean="0"/>
              <a:t>No one would produce anything – they would be afraid other people would take them away. </a:t>
            </a:r>
          </a:p>
          <a:p>
            <a:r>
              <a:rPr lang="en-US" sz="2800" dirty="0" smtClean="0"/>
              <a:t>Hobbes believed that a sovereign could take rights away from individuals in order to protect them. </a:t>
            </a:r>
          </a:p>
          <a:p>
            <a:r>
              <a:rPr lang="en-US" sz="2800" dirty="0" smtClean="0"/>
              <a:t>Liked the idea of a monarchy – once people give up their power, they lose the right to overthrow the government. </a:t>
            </a:r>
          </a:p>
          <a:p>
            <a:endParaRPr lang="en-US" dirty="0" smtClean="0"/>
          </a:p>
          <a:p>
            <a:endParaRPr lang="en-US" dirty="0"/>
          </a:p>
        </p:txBody>
      </p:sp>
    </p:spTree>
    <p:extLst>
      <p:ext uri="{BB962C8B-B14F-4D97-AF65-F5344CB8AC3E}">
        <p14:creationId xmlns:p14="http://schemas.microsoft.com/office/powerpoint/2010/main" val="2051355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14532"/>
            <a:ext cx="10058400" cy="1245016"/>
          </a:xfrm>
        </p:spPr>
        <p:txBody>
          <a:bodyPr/>
          <a:lstStyle/>
          <a:p>
            <a:r>
              <a:rPr lang="en-US" dirty="0" smtClean="0"/>
              <a:t>Locke</a:t>
            </a:r>
            <a:endParaRPr lang="en-US" dirty="0"/>
          </a:p>
        </p:txBody>
      </p:sp>
      <p:sp>
        <p:nvSpPr>
          <p:cNvPr id="3" name="Content Placeholder 2"/>
          <p:cNvSpPr>
            <a:spLocks noGrp="1"/>
          </p:cNvSpPr>
          <p:nvPr>
            <p:ph idx="1"/>
          </p:nvPr>
        </p:nvSpPr>
        <p:spPr>
          <a:xfrm>
            <a:off x="1069848" y="1559548"/>
            <a:ext cx="10058400" cy="4050792"/>
          </a:xfrm>
        </p:spPr>
        <p:txBody>
          <a:bodyPr>
            <a:noAutofit/>
          </a:bodyPr>
          <a:lstStyle/>
          <a:p>
            <a:r>
              <a:rPr lang="en-US" sz="2800" dirty="0" smtClean="0"/>
              <a:t>Also believed without government, humans lived in a state of nature. </a:t>
            </a:r>
          </a:p>
          <a:p>
            <a:r>
              <a:rPr lang="en-US" sz="2800" dirty="0" smtClean="0"/>
              <a:t>Believed we are all born with natural rights</a:t>
            </a:r>
          </a:p>
          <a:p>
            <a:pPr lvl="1"/>
            <a:r>
              <a:rPr lang="en-US" sz="2800" dirty="0" smtClean="0"/>
              <a:t>Life</a:t>
            </a:r>
            <a:endParaRPr lang="en-US" sz="2800" dirty="0"/>
          </a:p>
          <a:p>
            <a:pPr lvl="1"/>
            <a:r>
              <a:rPr lang="en-US" sz="2800" dirty="0" smtClean="0"/>
              <a:t>Liberty </a:t>
            </a:r>
            <a:endParaRPr lang="en-US" sz="2800" dirty="0"/>
          </a:p>
          <a:p>
            <a:pPr lvl="1"/>
            <a:r>
              <a:rPr lang="en-US" sz="2800" dirty="0" smtClean="0"/>
              <a:t>Property</a:t>
            </a:r>
          </a:p>
          <a:p>
            <a:r>
              <a:rPr lang="en-US" sz="2800" dirty="0" smtClean="0"/>
              <a:t>Locke believed that the government should provide protection to individuals, while protecting natural rights. </a:t>
            </a:r>
            <a:endParaRPr lang="en-US" sz="2800" dirty="0"/>
          </a:p>
          <a:p>
            <a:r>
              <a:rPr lang="en-US" sz="2800" dirty="0" smtClean="0"/>
              <a:t>If the people disagree with the government, they have the right to overthrow or rebel. </a:t>
            </a:r>
          </a:p>
        </p:txBody>
      </p:sp>
    </p:spTree>
    <p:extLst>
      <p:ext uri="{BB962C8B-B14F-4D97-AF65-F5344CB8AC3E}">
        <p14:creationId xmlns:p14="http://schemas.microsoft.com/office/powerpoint/2010/main" val="56676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08362"/>
            <a:ext cx="10058400" cy="1178915"/>
          </a:xfrm>
        </p:spPr>
        <p:txBody>
          <a:bodyPr/>
          <a:lstStyle/>
          <a:p>
            <a:r>
              <a:rPr lang="en-US" dirty="0" smtClean="0"/>
              <a:t>Social Contract</a:t>
            </a:r>
            <a:endParaRPr lang="en-US" dirty="0"/>
          </a:p>
        </p:txBody>
      </p:sp>
      <p:sp>
        <p:nvSpPr>
          <p:cNvPr id="3" name="Content Placeholder 2"/>
          <p:cNvSpPr>
            <a:spLocks noGrp="1"/>
          </p:cNvSpPr>
          <p:nvPr>
            <p:ph idx="1"/>
          </p:nvPr>
        </p:nvSpPr>
        <p:spPr>
          <a:xfrm>
            <a:off x="1069848" y="1487277"/>
            <a:ext cx="10058400" cy="4050792"/>
          </a:xfrm>
        </p:spPr>
        <p:txBody>
          <a:bodyPr>
            <a:noAutofit/>
          </a:bodyPr>
          <a:lstStyle/>
          <a:p>
            <a:r>
              <a:rPr lang="en-US" sz="2800" b="1" dirty="0" smtClean="0"/>
              <a:t>The agreement between the people and the government that says that people need to give up their absolute right to do whatever they want. When you break this contract, the government can take away some natural rights. When the government breaks the contract, the leader can be impeached or a revolution may start. </a:t>
            </a:r>
          </a:p>
          <a:p>
            <a:pPr marL="0" indent="0">
              <a:buNone/>
            </a:pPr>
            <a:endParaRPr lang="en-US" sz="2800" dirty="0" smtClean="0"/>
          </a:p>
          <a:p>
            <a:r>
              <a:rPr lang="en-US" sz="2800" dirty="0" smtClean="0"/>
              <a:t>In Hobbes’ view, the government protects the people and cannot be overthrown. </a:t>
            </a:r>
          </a:p>
          <a:p>
            <a:r>
              <a:rPr lang="en-US" sz="2800" dirty="0" smtClean="0"/>
              <a:t>In Locke’s view, the government must still protect natural rights and can be over thrown. </a:t>
            </a:r>
            <a:endParaRPr lang="en-US" sz="2800" dirty="0"/>
          </a:p>
        </p:txBody>
      </p:sp>
    </p:spTree>
    <p:extLst>
      <p:ext uri="{BB962C8B-B14F-4D97-AF65-F5344CB8AC3E}">
        <p14:creationId xmlns:p14="http://schemas.microsoft.com/office/powerpoint/2010/main" val="2279202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TM03090434[[fn=Wood Type]]</Template>
  <TotalTime>1452</TotalTime>
  <Words>502</Words>
  <Application>Microsoft Office PowerPoint</Application>
  <PresentationFormat>Widescreen</PresentationFormat>
  <Paragraphs>40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Bookman Old Style</vt:lpstr>
      <vt:lpstr>Century Gothic</vt:lpstr>
      <vt:lpstr>Wingdings</vt:lpstr>
      <vt:lpstr>Wood Type</vt:lpstr>
      <vt:lpstr>Why Government?</vt:lpstr>
      <vt:lpstr>“If men were angels, no government would be necessary.”        – James Madison</vt:lpstr>
      <vt:lpstr>Brainstorm </vt:lpstr>
      <vt:lpstr>Hobbes and Locke</vt:lpstr>
      <vt:lpstr>Thomas Hobbes born 1588</vt:lpstr>
      <vt:lpstr>John Locke born 1632</vt:lpstr>
      <vt:lpstr>Hobbes</vt:lpstr>
      <vt:lpstr>Locke</vt:lpstr>
      <vt:lpstr>Social Contract</vt:lpstr>
    </vt:vector>
  </TitlesOfParts>
  <Company>Anchorage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Government?</dc:title>
  <dc:creator>haviland_rebecca</dc:creator>
  <cp:lastModifiedBy>haviland_rebecca</cp:lastModifiedBy>
  <cp:revision>10</cp:revision>
  <dcterms:created xsi:type="dcterms:W3CDTF">2018-01-11T16:29:06Z</dcterms:created>
  <dcterms:modified xsi:type="dcterms:W3CDTF">2018-01-12T16:56:24Z</dcterms:modified>
</cp:coreProperties>
</file>