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7"/>
  </p:notesMasterIdLst>
  <p:sldIdLst>
    <p:sldId id="256" r:id="rId2"/>
    <p:sldId id="261" r:id="rId3"/>
    <p:sldId id="257" r:id="rId4"/>
    <p:sldId id="259" r:id="rId5"/>
    <p:sldId id="264" r:id="rId6"/>
    <p:sldId id="260" r:id="rId7"/>
    <p:sldId id="269" r:id="rId8"/>
    <p:sldId id="262" r:id="rId9"/>
    <p:sldId id="258" r:id="rId10"/>
    <p:sldId id="270" r:id="rId11"/>
    <p:sldId id="265" r:id="rId12"/>
    <p:sldId id="266" r:id="rId13"/>
    <p:sldId id="263" r:id="rId14"/>
    <p:sldId id="279" r:id="rId15"/>
    <p:sldId id="267" r:id="rId16"/>
    <p:sldId id="268" r:id="rId17"/>
    <p:sldId id="273" r:id="rId18"/>
    <p:sldId id="280" r:id="rId19"/>
    <p:sldId id="281" r:id="rId20"/>
    <p:sldId id="271" r:id="rId21"/>
    <p:sldId id="275" r:id="rId22"/>
    <p:sldId id="276" r:id="rId23"/>
    <p:sldId id="272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4" autoAdjust="0"/>
    <p:restoredTop sz="94660"/>
  </p:normalViewPr>
  <p:slideViewPr>
    <p:cSldViewPr>
      <p:cViewPr varScale="1">
        <p:scale>
          <a:sx n="59" d="100"/>
          <a:sy n="59" d="100"/>
        </p:scale>
        <p:origin x="7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2A143-25E6-4216-9EFE-5F8C463DB17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82E21-078C-4CF5-896E-2DC1FB37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6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82E21-078C-4CF5-896E-2DC1FB37D1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A519C-E291-4708-8B8F-6AE6DA0BEA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88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424F9-FA55-46C0-901C-7BF7B50378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8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00A04-04F9-4251-A028-B9A652010A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6939-3265-4695-82AC-F12432E91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B0FD5-1195-4C6E-8A31-6A9CA3518F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9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943A8-56A3-4214-9BED-447F52357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9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60A1C-B80C-4278-9B3F-C08F754B50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68BBC-0EF3-493F-9F6A-29BC58E455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D3DE3-BFFB-452C-8D5D-A1953D4D57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5ABAC-CEB5-4A38-9174-AC09B06CAE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DD01C-72B0-4B8F-8F20-88F82DA4BA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46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468455B-59BB-4B92-AD7A-F1326C71F6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nswers.com/topic/alaskaquake-fourthave-jpg-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images.google.com/imgres?imgurl=http://upload.wikimedia.org/wikipedia/commons/thumb/a/ae/Good_Friday_Earthquake_at_Turnagain_Arm.jpg/800px-Good_Friday_Earthquake_at_Turnagain_Arm.jpg&amp;imgrefurl=http://kuipercliff.wordpress.com/2007/05/06/disorder-in-the-frozen-north/&amp;h=572&amp;w=800&amp;sz=112&amp;hl=en&amp;start=4&amp;tbnid=n6dV9cikW4VYcM:&amp;tbnh=102&amp;tbnw=143&amp;prev=/images?q=good+friday+earthquake+1964&amp;gbv=2&amp;svnum=10&amp;hl=en&amp;safe=active" TargetMode="Externa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 Facts about Alaska</a:t>
            </a:r>
          </a:p>
        </p:txBody>
      </p:sp>
      <p:pic>
        <p:nvPicPr>
          <p:cNvPr id="3075" name="Picture 5" descr="Illustration of Alaska state 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Tree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78982" y="1905000"/>
            <a:ext cx="4097818" cy="129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b="1" dirty="0" smtClean="0"/>
              <a:t>Sitka Spruce </a:t>
            </a:r>
            <a:r>
              <a:rPr lang="en-US" sz="3200" dirty="0" smtClean="0"/>
              <a:t>adopted in 1962</a:t>
            </a:r>
          </a:p>
        </p:txBody>
      </p:sp>
      <p:pic>
        <p:nvPicPr>
          <p:cNvPr id="18436" name="Picture 5" descr="sitka_spru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8575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sitka-spruce-cones_8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2" y="3605784"/>
            <a:ext cx="45608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541673"/>
            <a:ext cx="7290054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Marine Mammal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3727704" cy="146391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5200" b="1" dirty="0" smtClean="0"/>
              <a:t>Bowhead whale </a:t>
            </a:r>
          </a:p>
          <a:p>
            <a:pPr eaLnBrk="1" hangingPunct="1"/>
            <a:r>
              <a:rPr lang="en-US" sz="3200" dirty="0" smtClean="0"/>
              <a:t>adopted in 1983</a:t>
            </a:r>
          </a:p>
        </p:txBody>
      </p:sp>
      <p:pic>
        <p:nvPicPr>
          <p:cNvPr id="13316" name="Picture 9" descr="wh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0" y="3200400"/>
            <a:ext cx="5040360" cy="33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Mineral</a:t>
            </a:r>
          </a:p>
        </p:txBody>
      </p:sp>
      <p:pic>
        <p:nvPicPr>
          <p:cNvPr id="14340" name="Picture 5" descr="Photo of chunk of gold - California State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038155" cy="266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819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Gold</a:t>
            </a:r>
          </a:p>
          <a:p>
            <a:r>
              <a:rPr lang="en-US" sz="3200" dirty="0"/>
              <a:t>a</a:t>
            </a:r>
            <a:r>
              <a:rPr lang="en-US" sz="3200" dirty="0" smtClean="0"/>
              <a:t>dopted in 1968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Insect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2218073"/>
            <a:ext cx="6400800" cy="15239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Four-spot skimmer dragonfly</a:t>
            </a:r>
            <a:r>
              <a:rPr lang="en-US" sz="3200" dirty="0" smtClean="0"/>
              <a:t> </a:t>
            </a:r>
          </a:p>
          <a:p>
            <a:pPr eaLnBrk="1" hangingPunct="1"/>
            <a:r>
              <a:rPr lang="en-US" sz="3200" dirty="0" smtClean="0"/>
              <a:t>adopted in 1995</a:t>
            </a:r>
          </a:p>
        </p:txBody>
      </p:sp>
      <p:pic>
        <p:nvPicPr>
          <p:cNvPr id="11268" name="Picture 5" descr="Photo of Four-spot skimmer dragon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23" y="3810000"/>
            <a:ext cx="3429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Dog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3886200" cy="43021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Alaskan Malamute </a:t>
            </a:r>
            <a:r>
              <a:rPr lang="en-US" sz="3200" dirty="0" smtClean="0"/>
              <a:t>adopted in 2009</a:t>
            </a:r>
          </a:p>
        </p:txBody>
      </p:sp>
      <p:pic>
        <p:nvPicPr>
          <p:cNvPr id="6147" name="Picture 4" descr="Alaskan-Malamute-Pictur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2559"/>
            <a:ext cx="35052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Alaskan-Malamu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6" y="3328416"/>
            <a:ext cx="35814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30339"/>
            <a:ext cx="3708364" cy="109401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Motto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105400" cy="165790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5200" b="1" dirty="0" smtClean="0"/>
              <a:t>North to the Future </a:t>
            </a:r>
          </a:p>
          <a:p>
            <a:pPr eaLnBrk="1" hangingPunct="1"/>
            <a:r>
              <a:rPr lang="en-US" sz="3200" dirty="0" smtClean="0"/>
              <a:t>adopted in 1967</a:t>
            </a:r>
          </a:p>
        </p:txBody>
      </p:sp>
      <p:pic>
        <p:nvPicPr>
          <p:cNvPr id="15364" name="Picture 7" descr="800pxpolarlicht2ba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8000"/>
          <a:stretch>
            <a:fillRect/>
          </a:stretch>
        </p:blipFill>
        <p:spPr bwMode="auto">
          <a:xfrm>
            <a:off x="5867400" y="814467"/>
            <a:ext cx="2629517" cy="20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north to the fu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5889171" cy="29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Nickname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2743200"/>
            <a:ext cx="5404104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dirty="0" smtClean="0"/>
              <a:t>The Last Frontier</a:t>
            </a:r>
          </a:p>
        </p:txBody>
      </p:sp>
      <p:pic>
        <p:nvPicPr>
          <p:cNvPr id="16388" name="Picture 5" descr="IPB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5216"/>
            <a:ext cx="8305800" cy="14996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North America’s Tallest Mountain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828800"/>
            <a:ext cx="6873875" cy="8382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Mount Denali </a:t>
            </a:r>
            <a:r>
              <a:rPr lang="en-US" sz="3200" dirty="0" smtClean="0"/>
              <a:t>is 20,320 feet</a:t>
            </a:r>
          </a:p>
        </p:txBody>
      </p:sp>
      <p:pic>
        <p:nvPicPr>
          <p:cNvPr id="21508" name="Picture 5" descr="800px-Mount_McKinley_Alask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4" b="9944"/>
          <a:stretch>
            <a:fillRect/>
          </a:stretch>
        </p:blipFill>
        <p:spPr bwMode="auto">
          <a:xfrm>
            <a:off x="1066800" y="2851150"/>
            <a:ext cx="7086600" cy="389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Alaska’s longest River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866" y="2280556"/>
            <a:ext cx="2867733" cy="137704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Yukon River</a:t>
            </a:r>
          </a:p>
          <a:p>
            <a:r>
              <a:rPr lang="en-US" dirty="0" smtClean="0"/>
              <a:t>3,190 miles long</a:t>
            </a:r>
            <a:endParaRPr lang="en-US" dirty="0"/>
          </a:p>
        </p:txBody>
      </p:sp>
      <p:pic>
        <p:nvPicPr>
          <p:cNvPr id="1026" name="Picture 2" descr="Image result for Yukon ri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4805167" cy="25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0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28" y="666715"/>
            <a:ext cx="6389898" cy="1260056"/>
          </a:xfrm>
        </p:spPr>
        <p:txBody>
          <a:bodyPr/>
          <a:lstStyle/>
          <a:p>
            <a:r>
              <a:rPr lang="en-US" dirty="0" smtClean="0"/>
              <a:t>Alaska’s largest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3727704" cy="1524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Kodiak Island</a:t>
            </a:r>
            <a:endParaRPr lang="en-US" sz="4400" dirty="0"/>
          </a:p>
        </p:txBody>
      </p:sp>
      <p:pic>
        <p:nvPicPr>
          <p:cNvPr id="2050" name="Picture 2" descr="https://www.freeworldmaps.net/island/kodiak-island/kodiak-island-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53343"/>
            <a:ext cx="4363608" cy="401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Fossil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400800" y="1752600"/>
            <a:ext cx="2677886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/>
              <a:t>Wooly mammoth</a:t>
            </a:r>
            <a:endParaRPr lang="en-US" sz="4400" dirty="0"/>
          </a:p>
          <a:p>
            <a:pPr eaLnBrk="1" hangingPunct="1"/>
            <a:r>
              <a:rPr lang="en-US" sz="3200" dirty="0" smtClean="0"/>
              <a:t>adopted in 1986</a:t>
            </a:r>
          </a:p>
        </p:txBody>
      </p:sp>
      <p:pic>
        <p:nvPicPr>
          <p:cNvPr id="9220" name="Picture 7" descr="mammo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518160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5" y="585216"/>
            <a:ext cx="7702805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Important Years in Alaska History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90601" y="2106613"/>
            <a:ext cx="7480300" cy="3675062"/>
          </a:xfrm>
        </p:spPr>
        <p:txBody>
          <a:bodyPr>
            <a:normAutofit/>
          </a:bodyPr>
          <a:lstStyle/>
          <a:p>
            <a:pPr eaLnBrk="1" hangingPunct="1">
              <a:buFont typeface="Tw Cen MT" panose="020B0602020104020603" pitchFamily="34" charset="0"/>
              <a:buChar char="*"/>
            </a:pPr>
            <a:r>
              <a:rPr lang="en-US" sz="3200" dirty="0" smtClean="0"/>
              <a:t>Purchased from Russia in </a:t>
            </a:r>
            <a:r>
              <a:rPr lang="en-US" sz="3200" b="1" dirty="0" smtClean="0"/>
              <a:t>1867</a:t>
            </a:r>
          </a:p>
          <a:p>
            <a:pPr eaLnBrk="1" hangingPunct="1">
              <a:buFont typeface="Tw Cen MT" panose="020B0602020104020603" pitchFamily="34" charset="0"/>
              <a:buChar char="*"/>
            </a:pPr>
            <a:endParaRPr lang="en-US" sz="3200" dirty="0" smtClean="0"/>
          </a:p>
          <a:p>
            <a:pPr eaLnBrk="1" hangingPunct="1">
              <a:buFont typeface="Tw Cen MT" panose="020B0602020104020603" pitchFamily="34" charset="0"/>
              <a:buChar char="*"/>
            </a:pPr>
            <a:r>
              <a:rPr lang="en-US" sz="3200" dirty="0" smtClean="0"/>
              <a:t>Organized as a Territory in </a:t>
            </a:r>
            <a:r>
              <a:rPr lang="en-US" sz="3200" b="1" dirty="0" smtClean="0"/>
              <a:t>1912</a:t>
            </a:r>
          </a:p>
          <a:p>
            <a:pPr eaLnBrk="1" hangingPunct="1">
              <a:buFont typeface="Tw Cen MT" panose="020B0602020104020603" pitchFamily="34" charset="0"/>
              <a:buChar char="*"/>
            </a:pPr>
            <a:endParaRPr lang="en-US" sz="3200" dirty="0" smtClean="0"/>
          </a:p>
          <a:p>
            <a:pPr eaLnBrk="1" hangingPunct="1">
              <a:buFont typeface="Tw Cen MT" panose="020B0602020104020603" pitchFamily="34" charset="0"/>
              <a:buChar char="*"/>
            </a:pPr>
            <a:r>
              <a:rPr lang="en-US" sz="3200" dirty="0" smtClean="0"/>
              <a:t>Entered the Union as the 49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state in </a:t>
            </a:r>
            <a:r>
              <a:rPr lang="en-US" sz="3200" b="1" dirty="0" smtClean="0"/>
              <a:t>1959</a:t>
            </a:r>
            <a:endParaRPr lang="en-US" sz="3200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8001000" cy="1143000"/>
          </a:xfrm>
        </p:spPr>
        <p:txBody>
          <a:bodyPr/>
          <a:lstStyle/>
          <a:p>
            <a:pPr eaLnBrk="1" hangingPunct="1"/>
            <a:r>
              <a:rPr lang="en-US" smtClean="0"/>
              <a:t>Nation’s Farthest-North Community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5791200" cy="134302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Barrow, Alaska</a:t>
            </a:r>
            <a:r>
              <a:rPr lang="en-US" dirty="0" smtClean="0"/>
              <a:t> </a:t>
            </a:r>
            <a:r>
              <a:rPr lang="en-US" sz="2800" dirty="0" smtClean="0"/>
              <a:t>is 350 miles north of the Arctic Circle</a:t>
            </a:r>
          </a:p>
        </p:txBody>
      </p:sp>
      <p:pic>
        <p:nvPicPr>
          <p:cNvPr id="22532" name="Picture 5" descr="Top_of_the_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AK_279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64996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dirty="0" smtClean="0"/>
              <a:t>World’s Busiest Seaplane Base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209867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Anchorage’s Lake Hood </a:t>
            </a:r>
            <a:r>
              <a:rPr lang="en-US" sz="2800" dirty="0" smtClean="0"/>
              <a:t>handles more than 600 take-offs and landings on a peak summer day</a:t>
            </a:r>
          </a:p>
        </p:txBody>
      </p:sp>
      <p:pic>
        <p:nvPicPr>
          <p:cNvPr id="23556" name="Picture 5" descr="Map of are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7"/>
          <a:stretch>
            <a:fillRect/>
          </a:stretch>
        </p:blipFill>
        <p:spPr bwMode="auto">
          <a:xfrm>
            <a:off x="685800" y="3476625"/>
            <a:ext cx="31051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C6CT8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14725"/>
            <a:ext cx="5029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Land Area of the State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35438" y="1600200"/>
            <a:ext cx="7951361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Alaska is the largest state in the country, with </a:t>
            </a:r>
            <a:r>
              <a:rPr lang="en-US" sz="3600" b="1" dirty="0" smtClean="0"/>
              <a:t>586,000 </a:t>
            </a:r>
            <a:r>
              <a:rPr lang="en-US" sz="3600" dirty="0"/>
              <a:t>square miles of </a:t>
            </a:r>
            <a:r>
              <a:rPr lang="en-US" sz="3600" dirty="0" smtClean="0"/>
              <a:t>land.</a:t>
            </a:r>
          </a:p>
        </p:txBody>
      </p:sp>
      <p:pic>
        <p:nvPicPr>
          <p:cNvPr id="20484" name="Picture 5" descr="mapdr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9" y="3581400"/>
            <a:ext cx="4343400" cy="297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14" y="3124200"/>
            <a:ext cx="4582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Tw Cen MT" panose="020B0602020104020603" pitchFamily="34" charset="0"/>
              <a:buChar char="*"/>
            </a:pPr>
            <a:r>
              <a:rPr lang="en-US" sz="2400" dirty="0"/>
              <a:t>It is one-fifth the size of the lower 48 </a:t>
            </a:r>
            <a:r>
              <a:rPr lang="en-US" sz="2400" dirty="0" smtClean="0"/>
              <a:t>states</a:t>
            </a:r>
          </a:p>
          <a:p>
            <a:pPr lvl="1"/>
            <a:endParaRPr lang="en-US" sz="2400" dirty="0"/>
          </a:p>
          <a:p>
            <a:pPr marL="800100" lvl="1" indent="-342900">
              <a:buFont typeface="Tw Cen MT" panose="020B0602020104020603" pitchFamily="34" charset="0"/>
              <a:buChar char="*"/>
            </a:pPr>
            <a:r>
              <a:rPr lang="en-US" sz="2400" dirty="0"/>
              <a:t>488 times larger than Rhode </a:t>
            </a:r>
            <a:r>
              <a:rPr lang="en-US" sz="2400" dirty="0" smtClean="0"/>
              <a:t>Island</a:t>
            </a:r>
          </a:p>
          <a:p>
            <a:pPr lvl="1"/>
            <a:endParaRPr lang="en-US" sz="2400" dirty="0"/>
          </a:p>
          <a:p>
            <a:pPr marL="800100" lvl="1" indent="-342900">
              <a:buFont typeface="Tw Cen MT" panose="020B0602020104020603" pitchFamily="34" charset="0"/>
              <a:buChar char="*"/>
            </a:pPr>
            <a:r>
              <a:rPr lang="en-US" sz="2400" dirty="0"/>
              <a:t>two and a half times larger than Texas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585216"/>
            <a:ext cx="7994904" cy="14996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/>
              <a:t>North America’s Biggest Earthquake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73145"/>
            <a:ext cx="7290055" cy="1676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Good Friday earthquake of March 27, 1964</a:t>
            </a:r>
            <a:r>
              <a:rPr lang="en-US" dirty="0" smtClean="0"/>
              <a:t>, with a magnitude rated at </a:t>
            </a:r>
            <a:r>
              <a:rPr lang="en-US" sz="2800" b="1" dirty="0" smtClean="0"/>
              <a:t>9.2</a:t>
            </a:r>
            <a:r>
              <a:rPr lang="en-US" dirty="0" smtClean="0"/>
              <a:t> on the Richter Scale</a:t>
            </a:r>
          </a:p>
        </p:txBody>
      </p:sp>
      <p:pic>
        <p:nvPicPr>
          <p:cNvPr id="24580" name="Picture 13" descr="Earthquake Damage, Anchor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76800"/>
            <a:ext cx="23812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5" descr="Ale0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40" y="3810000"/>
            <a:ext cx="451976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6" descr="800px-Good_Friday_Earthquake_at_Turnagain_Ar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79" y="4038600"/>
            <a:ext cx="1524000" cy="108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Alaska’s Current Governor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8097" y="2286000"/>
            <a:ext cx="3651504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Mike Dunleavy </a:t>
            </a:r>
          </a:p>
        </p:txBody>
      </p:sp>
      <p:sp>
        <p:nvSpPr>
          <p:cNvPr id="2" name="AutoShape 2" descr="Image result for mike dunleavy alaska"/>
          <p:cNvSpPr>
            <a:spLocks noChangeAspect="1" noChangeArrowheads="1"/>
          </p:cNvSpPr>
          <p:nvPr/>
        </p:nvSpPr>
        <p:spPr bwMode="auto">
          <a:xfrm>
            <a:off x="155574" y="-144463"/>
            <a:ext cx="2963853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mike dunleavy ala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03" y="2084832"/>
            <a:ext cx="3349861" cy="41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Bird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48006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Willow ptarmigan</a:t>
            </a:r>
          </a:p>
          <a:p>
            <a:pPr eaLnBrk="1" hangingPunct="1"/>
            <a:r>
              <a:rPr lang="en-US" sz="3200" dirty="0" smtClean="0"/>
              <a:t> </a:t>
            </a:r>
            <a:r>
              <a:rPr lang="en-US" sz="2800" dirty="0" smtClean="0"/>
              <a:t>adopted in 1955</a:t>
            </a:r>
          </a:p>
        </p:txBody>
      </p:sp>
      <p:pic>
        <p:nvPicPr>
          <p:cNvPr id="4100" name="Picture 5" descr="photo of summer Willow ptarmi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3"/>
          <a:stretch>
            <a:fillRect/>
          </a:stretch>
        </p:blipFill>
        <p:spPr bwMode="auto">
          <a:xfrm>
            <a:off x="6172200" y="663146"/>
            <a:ext cx="2590800" cy="451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willow ptarmi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05" y="3581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Fish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305300" y="1600201"/>
            <a:ext cx="43815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King salmon</a:t>
            </a:r>
          </a:p>
          <a:p>
            <a:pPr eaLnBrk="1" hangingPunct="1"/>
            <a:r>
              <a:rPr lang="en-US" sz="3200" dirty="0" smtClean="0"/>
              <a:t>adopted in 1962</a:t>
            </a:r>
          </a:p>
        </p:txBody>
      </p:sp>
      <p:pic>
        <p:nvPicPr>
          <p:cNvPr id="7172" name="Picture 5" descr="photo of king salmon - Alaska state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619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A-Chinook-Salmon-Fish-Also-Known-as-King-Salmon-Swims-Upstream-to-Spawn-Photographic-Print-C126997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8100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Land Mammal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31723" y="2971800"/>
            <a:ext cx="3581400" cy="1758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/>
              <a:t>Moose</a:t>
            </a:r>
            <a:r>
              <a:rPr lang="en-US" sz="3200" dirty="0" smtClean="0"/>
              <a:t> </a:t>
            </a:r>
          </a:p>
          <a:p>
            <a:pPr eaLnBrk="1" hangingPunct="1"/>
            <a:r>
              <a:rPr lang="en-US" sz="3200" dirty="0" smtClean="0"/>
              <a:t>adopted in 1998</a:t>
            </a:r>
          </a:p>
        </p:txBody>
      </p:sp>
      <p:pic>
        <p:nvPicPr>
          <p:cNvPr id="12292" name="Picture 5" descr="MO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429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Flower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81175"/>
            <a:ext cx="3549650" cy="121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400" b="1" dirty="0" smtClean="0"/>
              <a:t>Forget-me-not </a:t>
            </a:r>
          </a:p>
          <a:p>
            <a:pPr eaLnBrk="1" hangingPunct="1"/>
            <a:r>
              <a:rPr lang="en-US" sz="3200" dirty="0" smtClean="0"/>
              <a:t>adopted in 1949</a:t>
            </a:r>
          </a:p>
        </p:txBody>
      </p:sp>
      <p:pic>
        <p:nvPicPr>
          <p:cNvPr id="8196" name="Picture 5" descr="photo of Forget me not - state flower of 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81175"/>
            <a:ext cx="32750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forget_me_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3514" y="609600"/>
            <a:ext cx="7290054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Sport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109216"/>
            <a:ext cx="4648200" cy="124358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4800" b="1" dirty="0" smtClean="0"/>
              <a:t>Dog mushing</a:t>
            </a:r>
          </a:p>
          <a:p>
            <a:pPr eaLnBrk="1" hangingPunct="1"/>
            <a:r>
              <a:rPr lang="en-US" sz="4000" b="1" dirty="0" smtClean="0"/>
              <a:t> </a:t>
            </a:r>
            <a:r>
              <a:rPr lang="en-US" sz="3200" dirty="0" smtClean="0"/>
              <a:t>adopted in 1972</a:t>
            </a:r>
          </a:p>
        </p:txBody>
      </p:sp>
      <p:pic>
        <p:nvPicPr>
          <p:cNvPr id="4098" name="Picture 2" descr="Image result for dog mush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57" y="3352800"/>
            <a:ext cx="6337788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Gem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205072" y="4191000"/>
            <a:ext cx="3347357" cy="16779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dirty="0" smtClean="0"/>
              <a:t>Jade</a:t>
            </a:r>
            <a:r>
              <a:rPr lang="en-US" sz="5400" dirty="0" smtClean="0"/>
              <a:t> </a:t>
            </a:r>
          </a:p>
          <a:p>
            <a:pPr eaLnBrk="1" hangingPunct="1"/>
            <a:r>
              <a:rPr lang="en-US" sz="3200" dirty="0" smtClean="0"/>
              <a:t>adopted in 1968</a:t>
            </a:r>
          </a:p>
        </p:txBody>
      </p:sp>
      <p:pic>
        <p:nvPicPr>
          <p:cNvPr id="10244" name="Picture 5" descr="Photo of large rock of j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2732"/>
            <a:ext cx="415630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Jade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2" y="3505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5400" dirty="0" smtClean="0"/>
              <a:t>State Capital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752600"/>
            <a:ext cx="3733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Juneau</a:t>
            </a:r>
          </a:p>
        </p:txBody>
      </p:sp>
      <p:pic>
        <p:nvPicPr>
          <p:cNvPr id="5124" name="Picture 5" descr="800px-Mount_Juneau_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7"/>
          <a:stretch>
            <a:fillRect/>
          </a:stretch>
        </p:blipFill>
        <p:spPr bwMode="auto">
          <a:xfrm>
            <a:off x="1556657" y="2390775"/>
            <a:ext cx="7620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</TotalTime>
  <Words>261</Words>
  <Application>Microsoft Office PowerPoint</Application>
  <PresentationFormat>On-screen Show (4:3)</PresentationFormat>
  <Paragraphs>71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Tw Cen MT</vt:lpstr>
      <vt:lpstr>Tw Cen MT Condensed</vt:lpstr>
      <vt:lpstr>Wingdings 3</vt:lpstr>
      <vt:lpstr>Integral</vt:lpstr>
      <vt:lpstr>Fast Facts about Alaska</vt:lpstr>
      <vt:lpstr>State Fossil</vt:lpstr>
      <vt:lpstr>State Bird</vt:lpstr>
      <vt:lpstr>State Fish</vt:lpstr>
      <vt:lpstr>State Land Mammal</vt:lpstr>
      <vt:lpstr>State Flower</vt:lpstr>
      <vt:lpstr>State Sport</vt:lpstr>
      <vt:lpstr>State Gem</vt:lpstr>
      <vt:lpstr>State Capital</vt:lpstr>
      <vt:lpstr>State Tree</vt:lpstr>
      <vt:lpstr>State Marine Mammal</vt:lpstr>
      <vt:lpstr>State Mineral</vt:lpstr>
      <vt:lpstr>State Insect</vt:lpstr>
      <vt:lpstr>State Dog</vt:lpstr>
      <vt:lpstr>State Motto</vt:lpstr>
      <vt:lpstr>State Nickname</vt:lpstr>
      <vt:lpstr>North America’s Tallest Mountain</vt:lpstr>
      <vt:lpstr>Alaska’s longest River </vt:lpstr>
      <vt:lpstr>Alaska’s largest island</vt:lpstr>
      <vt:lpstr>Important Years in Alaska History</vt:lpstr>
      <vt:lpstr>Nation’s Farthest-North Community</vt:lpstr>
      <vt:lpstr>World’s Busiest Seaplane Base</vt:lpstr>
      <vt:lpstr>Land Area of the State</vt:lpstr>
      <vt:lpstr>North America’s Biggest Earthquake</vt:lpstr>
      <vt:lpstr>Alaska’s Current Governor</vt:lpstr>
    </vt:vector>
  </TitlesOfParts>
  <Company>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Facts about Alaska</dc:title>
  <dc:creator>Administrator</dc:creator>
  <cp:lastModifiedBy>haviland_rebecca</cp:lastModifiedBy>
  <cp:revision>20</cp:revision>
  <dcterms:created xsi:type="dcterms:W3CDTF">2008-01-04T21:20:53Z</dcterms:created>
  <dcterms:modified xsi:type="dcterms:W3CDTF">2020-01-06T17:27:36Z</dcterms:modified>
</cp:coreProperties>
</file>